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84" r:id="rId17"/>
    <p:sldId id="268" r:id="rId18"/>
    <p:sldId id="269" r:id="rId19"/>
    <p:sldId id="270" r:id="rId20"/>
    <p:sldId id="272" r:id="rId21"/>
    <p:sldId id="274" r:id="rId22"/>
    <p:sldId id="273" r:id="rId23"/>
    <p:sldId id="276" r:id="rId24"/>
    <p:sldId id="275" r:id="rId25"/>
    <p:sldId id="278" r:id="rId26"/>
    <p:sldId id="271" r:id="rId27"/>
    <p:sldId id="279" r:id="rId28"/>
    <p:sldId id="281" r:id="rId29"/>
    <p:sldId id="280" r:id="rId30"/>
    <p:sldId id="282" r:id="rId31"/>
    <p:sldId id="283" r:id="rId32"/>
    <p:sldId id="285" r:id="rId33"/>
    <p:sldId id="286" r:id="rId34"/>
    <p:sldId id="287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9" r:id="rId57"/>
    <p:sldId id="311" r:id="rId58"/>
    <p:sldId id="312" r:id="rId59"/>
    <p:sldId id="313" r:id="rId60"/>
    <p:sldId id="315" r:id="rId61"/>
    <p:sldId id="314" r:id="rId62"/>
    <p:sldId id="317" r:id="rId63"/>
    <p:sldId id="318" r:id="rId64"/>
    <p:sldId id="320" r:id="rId65"/>
    <p:sldId id="322" r:id="rId66"/>
    <p:sldId id="321" r:id="rId67"/>
    <p:sldId id="323" r:id="rId68"/>
    <p:sldId id="324" r:id="rId69"/>
    <p:sldId id="325" r:id="rId70"/>
    <p:sldId id="326" r:id="rId71"/>
    <p:sldId id="329" r:id="rId72"/>
    <p:sldId id="327" r:id="rId73"/>
    <p:sldId id="328" r:id="rId74"/>
    <p:sldId id="330" r:id="rId75"/>
    <p:sldId id="331" r:id="rId7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17" autoAdjust="0"/>
    <p:restoredTop sz="94660"/>
  </p:normalViewPr>
  <p:slideViewPr>
    <p:cSldViewPr snapToGrid="0">
      <p:cViewPr varScale="1">
        <p:scale>
          <a:sx n="70" d="100"/>
          <a:sy n="70" d="100"/>
        </p:scale>
        <p:origin x="7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slide" Target="slides/slide70.xml"/><Relationship Id="rId79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jpe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5930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7994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4049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9185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0178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3126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7239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6865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0225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4672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8681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ECE1E-3B41-4112-A9FC-A49387ADD23A}" type="datetimeFigureOut">
              <a:rPr lang="pt-BR" smtClean="0"/>
              <a:t>26/08/2024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72A5F-9E6F-4A59-A7BC-5F9B15D4E5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396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E-commerce de calçados</a:t>
            </a:r>
          </a:p>
        </p:txBody>
      </p:sp>
    </p:spTree>
    <p:extLst>
      <p:ext uri="{BB962C8B-B14F-4D97-AF65-F5344CB8AC3E}">
        <p14:creationId xmlns:p14="http://schemas.microsoft.com/office/powerpoint/2010/main" val="25385787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C49C3A-1F9F-03B7-1D7B-E42DF2824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Solicitar devolução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293E595D-74E8-B29C-50F2-A859DDFE1D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559" y="1096814"/>
            <a:ext cx="7514882" cy="5396062"/>
          </a:xfrm>
        </p:spPr>
      </p:pic>
    </p:spTree>
    <p:extLst>
      <p:ext uri="{BB962C8B-B14F-4D97-AF65-F5344CB8AC3E}">
        <p14:creationId xmlns:p14="http://schemas.microsoft.com/office/powerpoint/2010/main" val="222869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CD60EE-7DE0-B641-0294-2FBB4F951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Pedidos e status da compra (Administrador)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30DD2F25-65CA-3312-6237-3FC3201C78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646" y="1109445"/>
            <a:ext cx="7378753" cy="5575518"/>
          </a:xfrm>
        </p:spPr>
      </p:pic>
    </p:spTree>
    <p:extLst>
      <p:ext uri="{BB962C8B-B14F-4D97-AF65-F5344CB8AC3E}">
        <p14:creationId xmlns:p14="http://schemas.microsoft.com/office/powerpoint/2010/main" val="1293555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B30B59-879E-481D-63C2-2CFC82084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157389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Pedidos e status da compra (Administrador)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68A7A1F-95C5-0F4E-B0A4-D89B76FD28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438" y="857529"/>
            <a:ext cx="7591123" cy="5746354"/>
          </a:xfrm>
        </p:spPr>
      </p:pic>
    </p:spTree>
    <p:extLst>
      <p:ext uri="{BB962C8B-B14F-4D97-AF65-F5344CB8AC3E}">
        <p14:creationId xmlns:p14="http://schemas.microsoft.com/office/powerpoint/2010/main" val="1590291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54EC49-EF54-BBA4-CC7D-05D9447D1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-200330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- 22/08/2023</a:t>
            </a:r>
          </a:p>
        </p:txBody>
      </p:sp>
      <p:pic>
        <p:nvPicPr>
          <p:cNvPr id="8" name="Espaço Reservado para Conteúdo 4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8BD6763C-9C75-ECFE-CAF2-A43FA5DFEE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461" y="802213"/>
            <a:ext cx="10515600" cy="5752122"/>
          </a:xfrm>
        </p:spPr>
      </p:pic>
    </p:spTree>
    <p:extLst>
      <p:ext uri="{BB962C8B-B14F-4D97-AF65-F5344CB8AC3E}">
        <p14:creationId xmlns:p14="http://schemas.microsoft.com/office/powerpoint/2010/main" val="4179567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73E1B6-0588-F17B-E0F2-9871C6082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97657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Estrutura de código fonte</a:t>
            </a:r>
          </a:p>
        </p:txBody>
      </p:sp>
      <p:pic>
        <p:nvPicPr>
          <p:cNvPr id="9" name="Espaço Reservado para Conteúdo 8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0A27F883-92B7-BE02-36C1-AA530288E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798286"/>
            <a:ext cx="10684402" cy="5668473"/>
          </a:xfrm>
        </p:spPr>
      </p:pic>
    </p:spTree>
    <p:extLst>
      <p:ext uri="{BB962C8B-B14F-4D97-AF65-F5344CB8AC3E}">
        <p14:creationId xmlns:p14="http://schemas.microsoft.com/office/powerpoint/2010/main" val="1935418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371E50-3C33-91D5-32CA-92B8D66D7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125206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Inicial</a:t>
            </a:r>
          </a:p>
        </p:txBody>
      </p:sp>
      <p:pic>
        <p:nvPicPr>
          <p:cNvPr id="5" name="Espaço Reservado para Conteúdo 4" descr="Interface gráfica do usuário, Aplicativo, Site&#10;&#10;Descrição gerada automaticamente">
            <a:extLst>
              <a:ext uri="{FF2B5EF4-FFF2-40B4-BE49-F238E27FC236}">
                <a16:creationId xmlns:a16="http://schemas.microsoft.com/office/drawing/2014/main" id="{984E746F-AD41-51E4-C16E-E5411DF314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716" y="925430"/>
            <a:ext cx="9670565" cy="5675602"/>
          </a:xfrm>
        </p:spPr>
      </p:pic>
    </p:spTree>
    <p:extLst>
      <p:ext uri="{BB962C8B-B14F-4D97-AF65-F5344CB8AC3E}">
        <p14:creationId xmlns:p14="http://schemas.microsoft.com/office/powerpoint/2010/main" val="4221292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23945D-527F-7151-A35F-E174B809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86418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do Produto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876A6591-52DA-AE96-B437-00067CCAE1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056" y="829983"/>
            <a:ext cx="9803087" cy="5753379"/>
          </a:xfrm>
        </p:spPr>
      </p:pic>
    </p:spTree>
    <p:extLst>
      <p:ext uri="{BB962C8B-B14F-4D97-AF65-F5344CB8AC3E}">
        <p14:creationId xmlns:p14="http://schemas.microsoft.com/office/powerpoint/2010/main" val="3091971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339FA0-E279-46E5-C82B-531A9D033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do carrinho de compras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5C5D693-4AA8-18C5-29D9-270802425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692" y="967409"/>
            <a:ext cx="9836613" cy="5773055"/>
          </a:xfrm>
        </p:spPr>
      </p:pic>
    </p:spTree>
    <p:extLst>
      <p:ext uri="{BB962C8B-B14F-4D97-AF65-F5344CB8AC3E}">
        <p14:creationId xmlns:p14="http://schemas.microsoft.com/office/powerpoint/2010/main" val="1704234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004AC-0913-9244-851D-AB7676733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6045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das formas de pagamento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2AF9B528-5F89-AB84-40BC-9C16A9C94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14" y="874626"/>
            <a:ext cx="10194972" cy="5983374"/>
          </a:xfrm>
        </p:spPr>
      </p:pic>
    </p:spTree>
    <p:extLst>
      <p:ext uri="{BB962C8B-B14F-4D97-AF65-F5344CB8AC3E}">
        <p14:creationId xmlns:p14="http://schemas.microsoft.com/office/powerpoint/2010/main" val="3687938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02F498-1FB5-1C9C-EC5A-E91064159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836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das formas de pagamento (Cupom)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B8556403-5A08-71D7-FC96-06EAE6044A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398" y="993883"/>
            <a:ext cx="9991773" cy="5864117"/>
          </a:xfrm>
        </p:spPr>
      </p:pic>
    </p:spTree>
    <p:extLst>
      <p:ext uri="{BB962C8B-B14F-4D97-AF65-F5344CB8AC3E}">
        <p14:creationId xmlns:p14="http://schemas.microsoft.com/office/powerpoint/2010/main" val="2489954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/>
              <a:t>Tecnologias do projeto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Linguagens:</a:t>
            </a:r>
            <a:r>
              <a:rPr lang="pt-BR" dirty="0"/>
              <a:t> C#, HTML, CSS, </a:t>
            </a:r>
            <a:r>
              <a:rPr lang="pt-BR" dirty="0" err="1"/>
              <a:t>JavaScript</a:t>
            </a:r>
            <a:endParaRPr lang="pt-BR" dirty="0"/>
          </a:p>
          <a:p>
            <a:r>
              <a:rPr lang="pt-BR" b="1" dirty="0"/>
              <a:t>Frameworks:  </a:t>
            </a:r>
            <a:r>
              <a:rPr lang="pt-BR" dirty="0" err="1"/>
              <a:t>Bootstrap</a:t>
            </a:r>
            <a:r>
              <a:rPr lang="pt-BR" dirty="0"/>
              <a:t>, </a:t>
            </a:r>
            <a:r>
              <a:rPr lang="pt-BR" dirty="0" err="1"/>
              <a:t>dapper</a:t>
            </a:r>
            <a:r>
              <a:rPr lang="pt-BR" dirty="0"/>
              <a:t> (micro ORM) e </a:t>
            </a:r>
            <a:r>
              <a:rPr lang="pt-BR" dirty="0" err="1"/>
              <a:t>Razor</a:t>
            </a:r>
            <a:r>
              <a:rPr lang="pt-BR" dirty="0"/>
              <a:t>. </a:t>
            </a:r>
          </a:p>
          <a:p>
            <a:r>
              <a:rPr lang="pt-BR" b="1" dirty="0"/>
              <a:t>Banco de Dados: </a:t>
            </a:r>
            <a:r>
              <a:rPr lang="pt-BR" dirty="0" err="1"/>
              <a:t>PostgreSQL</a:t>
            </a:r>
            <a:endParaRPr lang="pt-BR" dirty="0"/>
          </a:p>
          <a:p>
            <a:r>
              <a:rPr lang="pt-BR" b="1" dirty="0"/>
              <a:t>Gerenciamento de tarefas: </a:t>
            </a:r>
            <a:r>
              <a:rPr lang="pt-BR" dirty="0" err="1"/>
              <a:t>Trello</a:t>
            </a:r>
            <a:endParaRPr lang="pt-BR" dirty="0"/>
          </a:p>
          <a:p>
            <a:r>
              <a:rPr lang="pt-BR" b="1" dirty="0"/>
              <a:t>Tipo de grupo: </a:t>
            </a:r>
            <a:r>
              <a:rPr lang="pt-BR" dirty="0"/>
              <a:t>Dupla</a:t>
            </a:r>
          </a:p>
          <a:p>
            <a:r>
              <a:rPr lang="pt-BR" b="1" dirty="0"/>
              <a:t>Integrantes: </a:t>
            </a:r>
          </a:p>
          <a:p>
            <a:r>
              <a:rPr lang="pt-BR" dirty="0"/>
              <a:t> João Pedro Lopes, RA: 1840481922051</a:t>
            </a:r>
          </a:p>
          <a:p>
            <a:r>
              <a:rPr lang="pt-BR" dirty="0"/>
              <a:t> Lucas Faustini de Melo, RA: 1840481922015</a:t>
            </a:r>
          </a:p>
        </p:txBody>
      </p:sp>
    </p:spTree>
    <p:extLst>
      <p:ext uri="{BB962C8B-B14F-4D97-AF65-F5344CB8AC3E}">
        <p14:creationId xmlns:p14="http://schemas.microsoft.com/office/powerpoint/2010/main" val="19152427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57E567-0936-4588-1AC1-B222DE561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das formas de pagamento (cartão de crédito)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9587251-8FBE-FFE3-D071-18F7B345E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227" y="1249433"/>
            <a:ext cx="9556344" cy="5608567"/>
          </a:xfrm>
        </p:spPr>
      </p:pic>
    </p:spTree>
    <p:extLst>
      <p:ext uri="{BB962C8B-B14F-4D97-AF65-F5344CB8AC3E}">
        <p14:creationId xmlns:p14="http://schemas.microsoft.com/office/powerpoint/2010/main" val="1196104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6A311D-4B73-EA00-4AF8-879499C5C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Tela das formas de pagamento (cartão criado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E9801279-43CA-08F7-BA43-6C13645165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13" y="1825625"/>
            <a:ext cx="7414173" cy="4351338"/>
          </a:xfrm>
        </p:spPr>
      </p:pic>
    </p:spTree>
    <p:extLst>
      <p:ext uri="{BB962C8B-B14F-4D97-AF65-F5344CB8AC3E}">
        <p14:creationId xmlns:p14="http://schemas.microsoft.com/office/powerpoint/2010/main" val="1349017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F5F903-D998-BAC7-4E54-4E61669A1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722" y="18255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Meus pedidos e Status da Compra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7EB5618E-BBFD-BCEB-2007-F8E942C482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405" y="1084932"/>
            <a:ext cx="6071190" cy="5595614"/>
          </a:xfrm>
        </p:spPr>
      </p:pic>
    </p:spTree>
    <p:extLst>
      <p:ext uri="{BB962C8B-B14F-4D97-AF65-F5344CB8AC3E}">
        <p14:creationId xmlns:p14="http://schemas.microsoft.com/office/powerpoint/2010/main" val="37840626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57F36-B8C8-7C00-79DD-FB3ADCB18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68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para solicitar devolução 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58F3C464-98ED-2F5E-E4C0-3CA84C608E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32" y="964014"/>
            <a:ext cx="9420535" cy="5528861"/>
          </a:xfrm>
        </p:spPr>
      </p:pic>
    </p:spTree>
    <p:extLst>
      <p:ext uri="{BB962C8B-B14F-4D97-AF65-F5344CB8AC3E}">
        <p14:creationId xmlns:p14="http://schemas.microsoft.com/office/powerpoint/2010/main" val="11914954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8AFB31-8D5D-C8C5-90EE-6C2A493C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do Administrador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A8AC4F19-6356-0A0C-88ED-B576AA3395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999" y="1107005"/>
            <a:ext cx="9430001" cy="5534416"/>
          </a:xfrm>
        </p:spPr>
      </p:pic>
    </p:spTree>
    <p:extLst>
      <p:ext uri="{BB962C8B-B14F-4D97-AF65-F5344CB8AC3E}">
        <p14:creationId xmlns:p14="http://schemas.microsoft.com/office/powerpoint/2010/main" val="1921808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14AA7B-4434-24F1-DDE2-331612697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9192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do Administrador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31C5A07B-E970-88AC-8A89-C9FECBDF1E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104" y="1015999"/>
            <a:ext cx="9609792" cy="5639935"/>
          </a:xfrm>
        </p:spPr>
      </p:pic>
    </p:spTree>
    <p:extLst>
      <p:ext uri="{BB962C8B-B14F-4D97-AF65-F5344CB8AC3E}">
        <p14:creationId xmlns:p14="http://schemas.microsoft.com/office/powerpoint/2010/main" val="6211730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DADD0D-2B49-9BB1-20B8-CA7D4D9C3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Gerenciamento de Clientes 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161841CC-352C-C387-CA9B-51F01519F1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731" y="1325562"/>
            <a:ext cx="9212116" cy="5406541"/>
          </a:xfrm>
        </p:spPr>
      </p:pic>
    </p:spTree>
    <p:extLst>
      <p:ext uri="{BB962C8B-B14F-4D97-AF65-F5344CB8AC3E}">
        <p14:creationId xmlns:p14="http://schemas.microsoft.com/office/powerpoint/2010/main" val="12881615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944FAE-1565-1284-E3D3-B87558F20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Gerenciamento de Clientes (Cadastro)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9B5032B5-70D5-B4CC-7DE2-86180DC0C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198" y="1325563"/>
            <a:ext cx="9821604" cy="5372501"/>
          </a:xfrm>
        </p:spPr>
      </p:pic>
    </p:spTree>
    <p:extLst>
      <p:ext uri="{BB962C8B-B14F-4D97-AF65-F5344CB8AC3E}">
        <p14:creationId xmlns:p14="http://schemas.microsoft.com/office/powerpoint/2010/main" val="3270496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073647-97DE-1440-6A46-4512290C5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773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Gerenciamento de Clientes (Cliente cadastrado)</a:t>
            </a:r>
          </a:p>
        </p:txBody>
      </p:sp>
      <p:pic>
        <p:nvPicPr>
          <p:cNvPr id="5" name="Espaço Reservado para Conteúdo 4" descr="Interface gráfica do usuário, Aplicativo, Word&#10;&#10;Descrição gerada automaticamente">
            <a:extLst>
              <a:ext uri="{FF2B5EF4-FFF2-40B4-BE49-F238E27FC236}">
                <a16:creationId xmlns:a16="http://schemas.microsoft.com/office/drawing/2014/main" id="{14389F19-2D75-6A2D-9B34-29C520902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86" y="1446885"/>
            <a:ext cx="11382828" cy="5005848"/>
          </a:xfrm>
        </p:spPr>
      </p:pic>
    </p:spTree>
    <p:extLst>
      <p:ext uri="{BB962C8B-B14F-4D97-AF65-F5344CB8AC3E}">
        <p14:creationId xmlns:p14="http://schemas.microsoft.com/office/powerpoint/2010/main" val="19052821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DFE83-080E-47C0-F110-943F34F7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2838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– 29/08/2023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2E2F0D0-0AE2-1133-3469-1A379DC45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60" y="1075719"/>
            <a:ext cx="11565680" cy="5220209"/>
          </a:xfrm>
        </p:spPr>
      </p:pic>
    </p:spTree>
    <p:extLst>
      <p:ext uri="{BB962C8B-B14F-4D97-AF65-F5344CB8AC3E}">
        <p14:creationId xmlns:p14="http://schemas.microsoft.com/office/powerpoint/2010/main" val="2347759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– 15/08/2023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34" y="1118796"/>
            <a:ext cx="11687932" cy="4864530"/>
          </a:xfrm>
        </p:spPr>
      </p:pic>
    </p:spTree>
    <p:extLst>
      <p:ext uri="{BB962C8B-B14F-4D97-AF65-F5344CB8AC3E}">
        <p14:creationId xmlns:p14="http://schemas.microsoft.com/office/powerpoint/2010/main" val="41983523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DFE83-080E-47C0-F110-943F34F7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2838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– 29/08/2023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2E2F0D0-0AE2-1133-3469-1A379DC45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60" y="1075719"/>
            <a:ext cx="11565680" cy="5220209"/>
          </a:xfrm>
        </p:spPr>
      </p:pic>
      <p:pic>
        <p:nvPicPr>
          <p:cNvPr id="9" name="Imagem 8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F7B3F7EE-7239-87D3-6DAD-DD4624BDC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4836"/>
            <a:ext cx="12192000" cy="538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4336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DFE83-080E-47C0-F110-943F34F7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2838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– 29/08/2023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2E2F0D0-0AE2-1133-3469-1A379DC45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60" y="1075719"/>
            <a:ext cx="11565680" cy="5220209"/>
          </a:xfrm>
        </p:spPr>
      </p:pic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0B9EA04F-DEB7-9E2C-B4A5-9A4CB5E5B6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6104"/>
            <a:ext cx="12192000" cy="539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549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DFE83-080E-47C0-F110-943F34F7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2838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– 29/08/2023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2E2F0D0-0AE2-1133-3469-1A379DC45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60" y="1075719"/>
            <a:ext cx="11565680" cy="5220209"/>
          </a:xfrm>
        </p:spPr>
      </p:pic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C7912257-182E-EB02-28C3-59AFFBB127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6104"/>
            <a:ext cx="12192000" cy="539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0805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DFE83-080E-47C0-F110-943F34F7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2838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– 29/08/2023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2E2F0D0-0AE2-1133-3469-1A379DC45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60" y="1075719"/>
            <a:ext cx="11565680" cy="5220209"/>
          </a:xfrm>
        </p:spPr>
      </p:pic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A4A30406-A4A6-7977-3D3E-4054FB344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730"/>
            <a:ext cx="12192000" cy="5355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8391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DFE83-080E-47C0-F110-943F34F7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2838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– 29/08/2023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2E2F0D0-0AE2-1133-3469-1A379DC45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60" y="1075719"/>
            <a:ext cx="11565680" cy="5220209"/>
          </a:xfrm>
        </p:spPr>
      </p:pic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A4A30406-A4A6-7977-3D3E-4054FB344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730"/>
            <a:ext cx="12192000" cy="5355198"/>
          </a:xfrm>
          <a:prstGeom prst="rect">
            <a:avLst/>
          </a:prstGeom>
        </p:spPr>
      </p:pic>
      <p:pic>
        <p:nvPicPr>
          <p:cNvPr id="6" name="Imagem 5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9783486B-7429-FF0F-FD18-2D76BB712F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730"/>
            <a:ext cx="12192000" cy="540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90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DFE83-080E-47C0-F110-943F34F7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2838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– 29/08/2023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2E2F0D0-0AE2-1133-3469-1A379DC45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60" y="1075719"/>
            <a:ext cx="11565680" cy="5220209"/>
          </a:xfrm>
        </p:spPr>
      </p:pic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A4A30406-A4A6-7977-3D3E-4054FB344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730"/>
            <a:ext cx="12192000" cy="5355198"/>
          </a:xfrm>
          <a:prstGeom prst="rect">
            <a:avLst/>
          </a:prstGeom>
        </p:spPr>
      </p:pic>
      <p:pic>
        <p:nvPicPr>
          <p:cNvPr id="6" name="Imagem 5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9783486B-7429-FF0F-FD18-2D76BB712F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730"/>
            <a:ext cx="12192000" cy="5408750"/>
          </a:xfrm>
          <a:prstGeom prst="rect">
            <a:avLst/>
          </a:prstGeom>
        </p:spPr>
      </p:pic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1C784834-B48F-CD7A-A237-ECFFF1027B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3550"/>
            <a:ext cx="12192000" cy="539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3383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DFE83-080E-47C0-F110-943F34F7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2838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– 29/08/2023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2E2F0D0-0AE2-1133-3469-1A379DC45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60" y="1075719"/>
            <a:ext cx="11565680" cy="5220209"/>
          </a:xfrm>
        </p:spPr>
      </p:pic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A4A30406-A4A6-7977-3D3E-4054FB344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730"/>
            <a:ext cx="12192000" cy="5355198"/>
          </a:xfrm>
          <a:prstGeom prst="rect">
            <a:avLst/>
          </a:prstGeom>
        </p:spPr>
      </p:pic>
      <p:pic>
        <p:nvPicPr>
          <p:cNvPr id="6" name="Imagem 5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9783486B-7429-FF0F-FD18-2D76BB712F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730"/>
            <a:ext cx="12192000" cy="5408750"/>
          </a:xfrm>
          <a:prstGeom prst="rect">
            <a:avLst/>
          </a:prstGeom>
        </p:spPr>
      </p:pic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1C784834-B48F-CD7A-A237-ECFFF1027B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5029"/>
            <a:ext cx="12192000" cy="5390899"/>
          </a:xfrm>
          <a:prstGeom prst="rect">
            <a:avLst/>
          </a:prstGeom>
        </p:spPr>
      </p:pic>
      <p:pic>
        <p:nvPicPr>
          <p:cNvPr id="8" name="Imagem 7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DC511353-A19A-7852-668C-2ED5AA65D5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730"/>
            <a:ext cx="12192000" cy="538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6275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DFE83-080E-47C0-F110-943F34F7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7009"/>
            <a:ext cx="10515600" cy="1325563"/>
          </a:xfrm>
        </p:spPr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– 19/09/2023</a:t>
            </a:r>
          </a:p>
        </p:txBody>
      </p:sp>
      <p:pic>
        <p:nvPicPr>
          <p:cNvPr id="12" name="Espaço Reservado para Conteúdo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21" y="827315"/>
            <a:ext cx="10609358" cy="5900057"/>
          </a:xfrm>
        </p:spPr>
      </p:pic>
    </p:spTree>
    <p:extLst>
      <p:ext uri="{BB962C8B-B14F-4D97-AF65-F5344CB8AC3E}">
        <p14:creationId xmlns:p14="http://schemas.microsoft.com/office/powerpoint/2010/main" val="17111856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Estrutura do código</a:t>
            </a:r>
          </a:p>
        </p:txBody>
      </p:sp>
      <p:pic>
        <p:nvPicPr>
          <p:cNvPr id="5" name="Espaço Reservado para Conteúdo 4" descr="Texto&#10;&#10;Descrição gerada automaticamente">
            <a:extLst>
              <a:ext uri="{FF2B5EF4-FFF2-40B4-BE49-F238E27FC236}">
                <a16:creationId xmlns:a16="http://schemas.microsoft.com/office/drawing/2014/main" id="{E4BB9D91-D67A-E1C8-0F05-382B796B9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388" y="1459882"/>
            <a:ext cx="7271223" cy="5032993"/>
          </a:xfrm>
        </p:spPr>
      </p:pic>
    </p:spTree>
    <p:extLst>
      <p:ext uri="{BB962C8B-B14F-4D97-AF65-F5344CB8AC3E}">
        <p14:creationId xmlns:p14="http://schemas.microsoft.com/office/powerpoint/2010/main" val="4364967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Pagina Inicial</a:t>
            </a:r>
          </a:p>
        </p:txBody>
      </p:sp>
      <p:pic>
        <p:nvPicPr>
          <p:cNvPr id="5" name="Espaço Reservado para Conteúdo 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BD70744E-80B9-A75D-063A-33C5B3F54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751" y="1825625"/>
            <a:ext cx="6084498" cy="4351338"/>
          </a:xfrm>
        </p:spPr>
      </p:pic>
    </p:spTree>
    <p:extLst>
      <p:ext uri="{BB962C8B-B14F-4D97-AF65-F5344CB8AC3E}">
        <p14:creationId xmlns:p14="http://schemas.microsoft.com/office/powerpoint/2010/main" val="1532145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5A3155-3675-0FAE-49FE-0DB12A980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61257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inicial com os calçados</a:t>
            </a:r>
          </a:p>
        </p:txBody>
      </p:sp>
      <p:pic>
        <p:nvPicPr>
          <p:cNvPr id="13" name="Espaço Reservado para Conteúdo 12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16349526-1C1C-9F2B-BBD5-257448D91B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752" y="847160"/>
            <a:ext cx="8307504" cy="5909240"/>
          </a:xfrm>
        </p:spPr>
      </p:pic>
    </p:spTree>
    <p:extLst>
      <p:ext uri="{BB962C8B-B14F-4D97-AF65-F5344CB8AC3E}">
        <p14:creationId xmlns:p14="http://schemas.microsoft.com/office/powerpoint/2010/main" val="22267397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Produto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87A22DD-F60B-8C50-901A-B3002B9B19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711" y="1825625"/>
            <a:ext cx="6666578" cy="4351338"/>
          </a:xfrm>
        </p:spPr>
      </p:pic>
    </p:spTree>
    <p:extLst>
      <p:ext uri="{BB962C8B-B14F-4D97-AF65-F5344CB8AC3E}">
        <p14:creationId xmlns:p14="http://schemas.microsoft.com/office/powerpoint/2010/main" val="14714222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Carrinho de Compras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36239DDC-16DB-4CDC-619A-4039847D5D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047" y="1862633"/>
            <a:ext cx="7925906" cy="4277322"/>
          </a:xfrm>
        </p:spPr>
      </p:pic>
    </p:spTree>
    <p:extLst>
      <p:ext uri="{BB962C8B-B14F-4D97-AF65-F5344CB8AC3E}">
        <p14:creationId xmlns:p14="http://schemas.microsoft.com/office/powerpoint/2010/main" val="17557277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Pagamento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55248AA-A3C1-2755-4AC0-759BF8C31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659" y="1825625"/>
            <a:ext cx="6084681" cy="4351338"/>
          </a:xfrm>
        </p:spPr>
      </p:pic>
    </p:spTree>
    <p:extLst>
      <p:ext uri="{BB962C8B-B14F-4D97-AF65-F5344CB8AC3E}">
        <p14:creationId xmlns:p14="http://schemas.microsoft.com/office/powerpoint/2010/main" val="31999260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8AF3F8-25BA-F422-6266-96406A48F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10/10/2023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DE3C66E-6784-C39E-AB2D-AF04AF0B8D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6855151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C2DC69-96BD-95DC-EA47-F6D06D331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10/10/2023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59D2CDA-F8CD-E990-4DE1-A52742AB8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30497627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8EAFBC-5DD1-B52C-42CB-66589F705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kern="12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+mj-ea"/>
                <a:cs typeface="+mj-cs"/>
              </a:rPr>
              <a:t>Trello</a:t>
            </a:r>
            <a:r>
              <a:rPr lang="pt-BR" kern="1200" dirty="0"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+mj-ea"/>
                <a:cs typeface="+mj-cs"/>
              </a:rPr>
              <a:t> 10/10/2023</a:t>
            </a:r>
            <a:endParaRPr lang="pt-BR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9054309-1C7C-2BFA-842E-B3D7E12A42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124279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0F4549-E38E-CB15-2C99-6EF0CE14F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PRODUTOS</a:t>
            </a:r>
          </a:p>
        </p:txBody>
      </p:sp>
      <p:pic>
        <p:nvPicPr>
          <p:cNvPr id="5" name="Espaço Reservado para Conteúdo 4" descr="Interface gráfica do usuário, Aplicativo, Site&#10;&#10;Descrição gerada automaticamente">
            <a:extLst>
              <a:ext uri="{FF2B5EF4-FFF2-40B4-BE49-F238E27FC236}">
                <a16:creationId xmlns:a16="http://schemas.microsoft.com/office/drawing/2014/main" id="{E2A315EF-02FA-AEB5-0F7B-F9A844566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771" y="1825625"/>
            <a:ext cx="9130457" cy="4351338"/>
          </a:xfrm>
        </p:spPr>
      </p:pic>
    </p:spTree>
    <p:extLst>
      <p:ext uri="{BB962C8B-B14F-4D97-AF65-F5344CB8AC3E}">
        <p14:creationId xmlns:p14="http://schemas.microsoft.com/office/powerpoint/2010/main" val="7146065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9E1A6-21F2-C4B0-0B0E-25419A936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CARRINHO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5DCC6571-3166-D288-12D8-A78BF10395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773" y="1825625"/>
            <a:ext cx="9116453" cy="4351338"/>
          </a:xfrm>
        </p:spPr>
      </p:pic>
    </p:spTree>
    <p:extLst>
      <p:ext uri="{BB962C8B-B14F-4D97-AF65-F5344CB8AC3E}">
        <p14:creationId xmlns:p14="http://schemas.microsoft.com/office/powerpoint/2010/main" val="349160056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08D07B-8F84-AE6F-3A03-3E4EC2B9A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/>
              <a:t>PAGAMENTO</a:t>
            </a:r>
            <a:endParaRPr lang="pt-BR" dirty="0"/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7DCBAC6-74DD-2FCF-F9C1-DD4718DC7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751" y="1825625"/>
            <a:ext cx="4852497" cy="4351338"/>
          </a:xfrm>
        </p:spPr>
      </p:pic>
    </p:spTree>
    <p:extLst>
      <p:ext uri="{BB962C8B-B14F-4D97-AF65-F5344CB8AC3E}">
        <p14:creationId xmlns:p14="http://schemas.microsoft.com/office/powerpoint/2010/main" val="9302110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31710-F4B1-1CA3-28FA-0929A2D9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MEUS PEDIDOS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91F85FE-3F05-F20C-8B53-2E461AE50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754" y="1825625"/>
            <a:ext cx="9102492" cy="4351338"/>
          </a:xfrm>
        </p:spPr>
      </p:pic>
    </p:spTree>
    <p:extLst>
      <p:ext uri="{BB962C8B-B14F-4D97-AF65-F5344CB8AC3E}">
        <p14:creationId xmlns:p14="http://schemas.microsoft.com/office/powerpoint/2010/main" val="1207567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0A02AE-C6A4-A897-9DEB-232A0F61C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31259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Tela do produto selecionado para compra</a:t>
            </a:r>
          </a:p>
        </p:txBody>
      </p:sp>
      <p:pic>
        <p:nvPicPr>
          <p:cNvPr id="5" name="Espaço Reservado para Conteúdo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A39DE3B4-3B2E-6D48-CAA4-9E3EFFC210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114" y="723457"/>
            <a:ext cx="8810171" cy="5953114"/>
          </a:xfrm>
        </p:spPr>
      </p:pic>
    </p:spTree>
    <p:extLst>
      <p:ext uri="{BB962C8B-B14F-4D97-AF65-F5344CB8AC3E}">
        <p14:creationId xmlns:p14="http://schemas.microsoft.com/office/powerpoint/2010/main" val="28509803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8AF3F8-25BA-F422-6266-96406A48F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07/11/2023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DE3C66E-6784-C39E-AB2D-AF04AF0B8D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37606436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C2DC69-96BD-95DC-EA47-F6D06D331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07/11/2023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59D2CDA-F8CD-E990-4DE1-A52742AB8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36301548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8EAFBC-5DD1-B52C-42CB-66589F705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07/11/2023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9054309-1C7C-2BFA-842E-B3D7E12A42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13831507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8EAFBC-5DD1-B52C-42CB-66589F705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07/11/2023</a:t>
            </a:r>
          </a:p>
        </p:txBody>
      </p:sp>
      <p:pic>
        <p:nvPicPr>
          <p:cNvPr id="6" name="Espaço Reservado para Conteúdo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609CF7DE-8895-14A5-CB91-89C5D77105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331" y="1825625"/>
            <a:ext cx="9847337" cy="4351338"/>
          </a:xfrm>
        </p:spPr>
      </p:pic>
    </p:spTree>
    <p:extLst>
      <p:ext uri="{BB962C8B-B14F-4D97-AF65-F5344CB8AC3E}">
        <p14:creationId xmlns:p14="http://schemas.microsoft.com/office/powerpoint/2010/main" val="41464025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0F4549-E38E-CB15-2C99-6EF0CE14F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PRODUTOS</a:t>
            </a:r>
          </a:p>
        </p:txBody>
      </p:sp>
      <p:pic>
        <p:nvPicPr>
          <p:cNvPr id="5" name="Espaço Reservado para Conteúdo 4" descr="Interface gráfica do usuário, Aplicativo, Site&#10;&#10;Descrição gerada automaticamente">
            <a:extLst>
              <a:ext uri="{FF2B5EF4-FFF2-40B4-BE49-F238E27FC236}">
                <a16:creationId xmlns:a16="http://schemas.microsoft.com/office/drawing/2014/main" id="{E2A315EF-02FA-AEB5-0F7B-F9A844566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771" y="1825625"/>
            <a:ext cx="9130457" cy="4351338"/>
          </a:xfrm>
        </p:spPr>
      </p:pic>
    </p:spTree>
    <p:extLst>
      <p:ext uri="{BB962C8B-B14F-4D97-AF65-F5344CB8AC3E}">
        <p14:creationId xmlns:p14="http://schemas.microsoft.com/office/powerpoint/2010/main" val="17771138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9E1A6-21F2-C4B0-0B0E-25419A936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CARRINHO</a:t>
            </a:r>
          </a:p>
        </p:txBody>
      </p:sp>
      <p:pic>
        <p:nvPicPr>
          <p:cNvPr id="7" name="Espaço Reservado para Conteúdo 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EAE1A148-F1DA-F1C7-17B2-CFB46479E0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774" y="1825625"/>
            <a:ext cx="9040451" cy="4351338"/>
          </a:xfrm>
        </p:spPr>
      </p:pic>
    </p:spTree>
    <p:extLst>
      <p:ext uri="{BB962C8B-B14F-4D97-AF65-F5344CB8AC3E}">
        <p14:creationId xmlns:p14="http://schemas.microsoft.com/office/powerpoint/2010/main" val="42852332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08D07B-8F84-AE6F-3A03-3E4EC2B9A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/>
              <a:t>PAGAMENTO</a:t>
            </a:r>
            <a:endParaRPr lang="pt-BR" dirty="0"/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7DCBAC6-74DD-2FCF-F9C1-DD4718DC7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751" y="1825625"/>
            <a:ext cx="4852497" cy="4351338"/>
          </a:xfrm>
        </p:spPr>
      </p:pic>
    </p:spTree>
    <p:extLst>
      <p:ext uri="{BB962C8B-B14F-4D97-AF65-F5344CB8AC3E}">
        <p14:creationId xmlns:p14="http://schemas.microsoft.com/office/powerpoint/2010/main" val="274856593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31710-F4B1-1CA3-28FA-0929A2D9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LISTA DOS MEUS PEDIDOS</a:t>
            </a:r>
          </a:p>
        </p:txBody>
      </p:sp>
      <p:pic>
        <p:nvPicPr>
          <p:cNvPr id="7" name="Espaço Reservado para Conteúdo 6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6F3E3931-2E7F-5E73-BBFC-450DCE294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113" y="1825625"/>
            <a:ext cx="9295773" cy="4351338"/>
          </a:xfrm>
        </p:spPr>
      </p:pic>
    </p:spTree>
    <p:extLst>
      <p:ext uri="{BB962C8B-B14F-4D97-AF65-F5344CB8AC3E}">
        <p14:creationId xmlns:p14="http://schemas.microsoft.com/office/powerpoint/2010/main" val="189196292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31710-F4B1-1CA3-28FA-0929A2D9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MEUS PEDIDOS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91F85FE-3F05-F20C-8B53-2E461AE50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754" y="1825625"/>
            <a:ext cx="9102492" cy="4351338"/>
          </a:xfrm>
        </p:spPr>
      </p:pic>
    </p:spTree>
    <p:extLst>
      <p:ext uri="{BB962C8B-B14F-4D97-AF65-F5344CB8AC3E}">
        <p14:creationId xmlns:p14="http://schemas.microsoft.com/office/powerpoint/2010/main" val="16554004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31710-F4B1-1CA3-28FA-0929A2D9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LISTA DOS MEUS PEDIDOS (ADMIN)</a:t>
            </a:r>
          </a:p>
        </p:txBody>
      </p:sp>
      <p:pic>
        <p:nvPicPr>
          <p:cNvPr id="6" name="Espaço Reservado para Conteúdo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B42F4FD1-A271-855D-5258-CB66B521D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50203"/>
            <a:ext cx="10515600" cy="2902182"/>
          </a:xfrm>
        </p:spPr>
      </p:pic>
    </p:spTree>
    <p:extLst>
      <p:ext uri="{BB962C8B-B14F-4D97-AF65-F5344CB8AC3E}">
        <p14:creationId xmlns:p14="http://schemas.microsoft.com/office/powerpoint/2010/main" val="3505341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D87927-8BBB-B725-1A58-64103A8A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9961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Carrinho de compras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A479F226-3716-7A83-D41F-38A52E8EFE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168" y="778908"/>
            <a:ext cx="8379664" cy="5915057"/>
          </a:xfrm>
        </p:spPr>
      </p:pic>
    </p:spTree>
    <p:extLst>
      <p:ext uri="{BB962C8B-B14F-4D97-AF65-F5344CB8AC3E}">
        <p14:creationId xmlns:p14="http://schemas.microsoft.com/office/powerpoint/2010/main" val="5462410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31710-F4B1-1CA3-28FA-0929A2D9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MEU PEDIDO (ADMIN)</a:t>
            </a:r>
          </a:p>
        </p:txBody>
      </p:sp>
      <p:pic>
        <p:nvPicPr>
          <p:cNvPr id="15" name="Espaço Reservado para Conteúdo 1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73F6731-6EAF-F889-2213-7933B08DD0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076" y="1825625"/>
            <a:ext cx="9917848" cy="4351338"/>
          </a:xfrm>
        </p:spPr>
      </p:pic>
    </p:spTree>
    <p:extLst>
      <p:ext uri="{BB962C8B-B14F-4D97-AF65-F5344CB8AC3E}">
        <p14:creationId xmlns:p14="http://schemas.microsoft.com/office/powerpoint/2010/main" val="333598090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8EAFBC-5DD1-B52C-42CB-66589F705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dirty="0" err="1"/>
              <a:t>Trello</a:t>
            </a:r>
            <a:r>
              <a:rPr lang="pt-BR" dirty="0"/>
              <a:t> 14/11/2023</a:t>
            </a:r>
          </a:p>
        </p:txBody>
      </p:sp>
      <p:pic>
        <p:nvPicPr>
          <p:cNvPr id="7" name="Espaço Reservado para Conteúdo 6" descr="Tela de computador com texto preto sobre fundo azul&#10;&#10;Descrição gerada automaticamente">
            <a:extLst>
              <a:ext uri="{FF2B5EF4-FFF2-40B4-BE49-F238E27FC236}">
                <a16:creationId xmlns:a16="http://schemas.microsoft.com/office/drawing/2014/main" id="{01B5A43C-E499-3A22-643B-EEC46D3A6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48972"/>
            <a:ext cx="10682296" cy="4923693"/>
          </a:xfrm>
        </p:spPr>
      </p:pic>
    </p:spTree>
    <p:extLst>
      <p:ext uri="{BB962C8B-B14F-4D97-AF65-F5344CB8AC3E}">
        <p14:creationId xmlns:p14="http://schemas.microsoft.com/office/powerpoint/2010/main" val="29894322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316A78-5263-03E7-26F3-DC513A3F1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Pagina Inicial</a:t>
            </a:r>
          </a:p>
        </p:txBody>
      </p:sp>
      <p:pic>
        <p:nvPicPr>
          <p:cNvPr id="5" name="Espaço Reservado para Conteúdo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467861B8-FBCC-A3F0-C157-F68ED1F5A5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144" y="1003040"/>
            <a:ext cx="8537712" cy="5720947"/>
          </a:xfrm>
        </p:spPr>
      </p:pic>
    </p:spTree>
    <p:extLst>
      <p:ext uri="{BB962C8B-B14F-4D97-AF65-F5344CB8AC3E}">
        <p14:creationId xmlns:p14="http://schemas.microsoft.com/office/powerpoint/2010/main" val="162559566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74DB65-AC5C-4EB2-B0AB-71BB9F214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Carrinho de compras</a:t>
            </a:r>
          </a:p>
        </p:txBody>
      </p:sp>
      <p:pic>
        <p:nvPicPr>
          <p:cNvPr id="4" name="Espaço Reservado para Conteúdo 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382CC3BB-E98F-F996-4883-FA185FB004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774" y="1825625"/>
            <a:ext cx="9040451" cy="4351338"/>
          </a:xfrm>
        </p:spPr>
      </p:pic>
    </p:spTree>
    <p:extLst>
      <p:ext uri="{BB962C8B-B14F-4D97-AF65-F5344CB8AC3E}">
        <p14:creationId xmlns:p14="http://schemas.microsoft.com/office/powerpoint/2010/main" val="341378683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0F4549-E38E-CB15-2C99-6EF0CE14F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PRODUTOS</a:t>
            </a:r>
          </a:p>
        </p:txBody>
      </p:sp>
      <p:pic>
        <p:nvPicPr>
          <p:cNvPr id="5" name="Espaço Reservado para Conteúdo 4" descr="Interface gráfica do usuário, Aplicativo, Site&#10;&#10;Descrição gerada automaticamente">
            <a:extLst>
              <a:ext uri="{FF2B5EF4-FFF2-40B4-BE49-F238E27FC236}">
                <a16:creationId xmlns:a16="http://schemas.microsoft.com/office/drawing/2014/main" id="{E2A315EF-02FA-AEB5-0F7B-F9A844566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771" y="1825625"/>
            <a:ext cx="9130457" cy="4351338"/>
          </a:xfrm>
        </p:spPr>
      </p:pic>
    </p:spTree>
    <p:extLst>
      <p:ext uri="{BB962C8B-B14F-4D97-AF65-F5344CB8AC3E}">
        <p14:creationId xmlns:p14="http://schemas.microsoft.com/office/powerpoint/2010/main" val="22863058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08D07B-8F84-AE6F-3A03-3E4EC2B9A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/>
              <a:t>PAGAMENTO</a:t>
            </a:r>
            <a:endParaRPr lang="pt-BR" dirty="0"/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7DCBAC6-74DD-2FCF-F9C1-DD4718DC7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751" y="1825625"/>
            <a:ext cx="4852497" cy="4351338"/>
          </a:xfrm>
        </p:spPr>
      </p:pic>
    </p:spTree>
    <p:extLst>
      <p:ext uri="{BB962C8B-B14F-4D97-AF65-F5344CB8AC3E}">
        <p14:creationId xmlns:p14="http://schemas.microsoft.com/office/powerpoint/2010/main" val="224867992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31710-F4B1-1CA3-28FA-0929A2D9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LISTA DOS MEUS PEDIDOS</a:t>
            </a:r>
          </a:p>
        </p:txBody>
      </p:sp>
      <p:pic>
        <p:nvPicPr>
          <p:cNvPr id="7" name="Espaço Reservado para Conteúdo 6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6F3E3931-2E7F-5E73-BBFC-450DCE294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113" y="1825625"/>
            <a:ext cx="9295773" cy="4351338"/>
          </a:xfrm>
        </p:spPr>
      </p:pic>
    </p:spTree>
    <p:extLst>
      <p:ext uri="{BB962C8B-B14F-4D97-AF65-F5344CB8AC3E}">
        <p14:creationId xmlns:p14="http://schemas.microsoft.com/office/powerpoint/2010/main" val="292392892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31710-F4B1-1CA3-28FA-0929A2D9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MEUS PEDIDOS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91F85FE-3F05-F20C-8B53-2E461AE50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754" y="1825625"/>
            <a:ext cx="9102492" cy="4351338"/>
          </a:xfrm>
        </p:spPr>
      </p:pic>
    </p:spTree>
    <p:extLst>
      <p:ext uri="{BB962C8B-B14F-4D97-AF65-F5344CB8AC3E}">
        <p14:creationId xmlns:p14="http://schemas.microsoft.com/office/powerpoint/2010/main" val="108278325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7A97FC-3647-35B8-C3E3-5119EB93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Devolução do Pedido (Cliente)</a:t>
            </a:r>
          </a:p>
        </p:txBody>
      </p:sp>
      <p:pic>
        <p:nvPicPr>
          <p:cNvPr id="5" name="Espaço Reservado para Conteúdo 4" descr="Interface gráfica do usuário, Aplicativo, Email&#10;&#10;Descrição gerada automaticamente">
            <a:extLst>
              <a:ext uri="{FF2B5EF4-FFF2-40B4-BE49-F238E27FC236}">
                <a16:creationId xmlns:a16="http://schemas.microsoft.com/office/drawing/2014/main" id="{1CC6D843-8B04-6E3C-ABD1-1CC1DBC4F1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626" y="1825625"/>
            <a:ext cx="6106748" cy="4351338"/>
          </a:xfrm>
        </p:spPr>
      </p:pic>
    </p:spTree>
    <p:extLst>
      <p:ext uri="{BB962C8B-B14F-4D97-AF65-F5344CB8AC3E}">
        <p14:creationId xmlns:p14="http://schemas.microsoft.com/office/powerpoint/2010/main" val="286600325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31710-F4B1-1CA3-28FA-0929A2D9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LISTA DOS MEUS PEDIDOS (ADMIN)</a:t>
            </a:r>
          </a:p>
        </p:txBody>
      </p:sp>
      <p:pic>
        <p:nvPicPr>
          <p:cNvPr id="6" name="Espaço Reservado para Conteúdo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B42F4FD1-A271-855D-5258-CB66B521D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50203"/>
            <a:ext cx="10515600" cy="2902182"/>
          </a:xfrm>
        </p:spPr>
      </p:pic>
    </p:spTree>
    <p:extLst>
      <p:ext uri="{BB962C8B-B14F-4D97-AF65-F5344CB8AC3E}">
        <p14:creationId xmlns:p14="http://schemas.microsoft.com/office/powerpoint/2010/main" val="1210904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7DA6CE-C0EB-60D0-57CB-DF21B9D0D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Formas de pagamento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01377CAF-1CEF-7476-210A-64BCA94BF3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531" y="1171498"/>
            <a:ext cx="7568937" cy="5352673"/>
          </a:xfrm>
        </p:spPr>
      </p:pic>
    </p:spTree>
    <p:extLst>
      <p:ext uri="{BB962C8B-B14F-4D97-AF65-F5344CB8AC3E}">
        <p14:creationId xmlns:p14="http://schemas.microsoft.com/office/powerpoint/2010/main" val="32867428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31710-F4B1-1CA3-28FA-0929A2D9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MEU PEDIDO (ADMIN)</a:t>
            </a:r>
          </a:p>
        </p:txBody>
      </p:sp>
      <p:pic>
        <p:nvPicPr>
          <p:cNvPr id="15" name="Espaço Reservado para Conteúdo 1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73F6731-6EAF-F889-2213-7933B08DD0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076" y="1825625"/>
            <a:ext cx="9917848" cy="4351338"/>
          </a:xfrm>
        </p:spPr>
      </p:pic>
    </p:spTree>
    <p:extLst>
      <p:ext uri="{BB962C8B-B14F-4D97-AF65-F5344CB8AC3E}">
        <p14:creationId xmlns:p14="http://schemas.microsoft.com/office/powerpoint/2010/main" val="372922360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C956B-36FD-F13D-A768-7097DA6CC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Tela de Login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88022C5A-670A-1E52-9D6E-6F74313067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028" y="1825625"/>
            <a:ext cx="7339944" cy="4351338"/>
          </a:xfrm>
        </p:spPr>
      </p:pic>
    </p:spTree>
    <p:extLst>
      <p:ext uri="{BB962C8B-B14F-4D97-AF65-F5344CB8AC3E}">
        <p14:creationId xmlns:p14="http://schemas.microsoft.com/office/powerpoint/2010/main" val="215099820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5882B6-5482-077D-9D92-74A8F565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Gráfico de Análise de Vendas</a:t>
            </a:r>
          </a:p>
        </p:txBody>
      </p:sp>
      <p:pic>
        <p:nvPicPr>
          <p:cNvPr id="5" name="Espaço Reservado para Conteúdo 4" descr="Gráfico, Gráfico de linhas&#10;&#10;Descrição gerada automaticamente">
            <a:extLst>
              <a:ext uri="{FF2B5EF4-FFF2-40B4-BE49-F238E27FC236}">
                <a16:creationId xmlns:a16="http://schemas.microsoft.com/office/drawing/2014/main" id="{E6876530-7785-ECBA-F4EF-B7F23E4D9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154" y="1825625"/>
            <a:ext cx="6498674" cy="4604258"/>
          </a:xfrm>
        </p:spPr>
      </p:pic>
    </p:spTree>
    <p:extLst>
      <p:ext uri="{BB962C8B-B14F-4D97-AF65-F5344CB8AC3E}">
        <p14:creationId xmlns:p14="http://schemas.microsoft.com/office/powerpoint/2010/main" val="2899070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5B0FBB-CD7E-310F-2E47-D75D097B2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Formas de pagamento – Cadastro de cartão de crédito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81292D1-5B27-F977-1E9D-DAE60826E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431" y="1813604"/>
            <a:ext cx="5003137" cy="4976383"/>
          </a:xfrm>
        </p:spPr>
      </p:pic>
    </p:spTree>
    <p:extLst>
      <p:ext uri="{BB962C8B-B14F-4D97-AF65-F5344CB8AC3E}">
        <p14:creationId xmlns:p14="http://schemas.microsoft.com/office/powerpoint/2010/main" val="2393693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BA1B13-AD58-5ACB-A9D1-69378D4A4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396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Meus pedidos e status da compra (Cliente)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22C3935A-474D-381A-795D-690660CE5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794" y="1206302"/>
            <a:ext cx="5742411" cy="5292590"/>
          </a:xfrm>
        </p:spPr>
      </p:pic>
    </p:spTree>
    <p:extLst>
      <p:ext uri="{BB962C8B-B14F-4D97-AF65-F5344CB8AC3E}">
        <p14:creationId xmlns:p14="http://schemas.microsoft.com/office/powerpoint/2010/main" val="12463855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29e20ebb-6e68-4af3-beed-34cc56f886cb" xsi:nil="true"/>
    <lcf76f155ced4ddcb4097134ff3c332f xmlns="29e20ebb-6e68-4af3-beed-34cc56f886cb">
      <Terms xmlns="http://schemas.microsoft.com/office/infopath/2007/PartnerControls"/>
    </lcf76f155ced4ddcb4097134ff3c332f>
    <TaxCatchAll xmlns="4a0dab9b-6216-4dd8-9372-3fe53608040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592FF2DA7AE6C4A9DCE3F64F1D87432" ma:contentTypeVersion="11" ma:contentTypeDescription="Crie um novo documento." ma:contentTypeScope="" ma:versionID="fa7a9723b0b914306340dddd45612df5">
  <xsd:schema xmlns:xsd="http://www.w3.org/2001/XMLSchema" xmlns:xs="http://www.w3.org/2001/XMLSchema" xmlns:p="http://schemas.microsoft.com/office/2006/metadata/properties" xmlns:ns2="29e20ebb-6e68-4af3-beed-34cc56f886cb" xmlns:ns3="4a0dab9b-6216-4dd8-9372-3fe536080409" targetNamespace="http://schemas.microsoft.com/office/2006/metadata/properties" ma:root="true" ma:fieldsID="fe75684ee91e37c39ab6a97326832823" ns2:_="" ns3:_="">
    <xsd:import namespace="29e20ebb-6e68-4af3-beed-34cc56f886cb"/>
    <xsd:import namespace="4a0dab9b-6216-4dd8-9372-3fe536080409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e20ebb-6e68-4af3-beed-34cc56f886cb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Marcações de imagem" ma:readOnly="false" ma:fieldId="{5cf76f15-5ced-4ddc-b409-7134ff3c332f}" ma:taxonomyMulti="true" ma:sspId="0ef6089c-5148-4909-88ac-65974e5b7eb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0dab9b-6216-4dd8-9372-3fe536080409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4210b5b3-c0e2-4e3d-ad06-391947a853bb}" ma:internalName="TaxCatchAll" ma:showField="CatchAllData" ma:web="4a0dab9b-6216-4dd8-9372-3fe53608040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15C435F-2A00-4A1B-8A4F-840573137A32}">
  <ds:schemaRefs>
    <ds:schemaRef ds:uri="http://schemas.microsoft.com/office/2006/metadata/properties"/>
    <ds:schemaRef ds:uri="http://schemas.microsoft.com/office/infopath/2007/PartnerControls"/>
    <ds:schemaRef ds:uri="29e20ebb-6e68-4af3-beed-34cc56f886cb"/>
    <ds:schemaRef ds:uri="4a0dab9b-6216-4dd8-9372-3fe536080409"/>
  </ds:schemaRefs>
</ds:datastoreItem>
</file>

<file path=customXml/itemProps2.xml><?xml version="1.0" encoding="utf-8"?>
<ds:datastoreItem xmlns:ds="http://schemas.openxmlformats.org/officeDocument/2006/customXml" ds:itemID="{16C8D010-C6AF-43A1-B854-F31B8F52CA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9e20ebb-6e68-4af3-beed-34cc56f886cb"/>
    <ds:schemaRef ds:uri="4a0dab9b-6216-4dd8-9372-3fe53608040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A70A482-EBF4-470A-8027-BD842322A1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316</Words>
  <Application>Microsoft Office PowerPoint</Application>
  <PresentationFormat>Widescreen</PresentationFormat>
  <Paragraphs>80</Paragraphs>
  <Slides>72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72</vt:i4>
      </vt:variant>
    </vt:vector>
  </HeadingPairs>
  <TitlesOfParts>
    <vt:vector size="76" baseType="lpstr">
      <vt:lpstr>Arial</vt:lpstr>
      <vt:lpstr>Calibri</vt:lpstr>
      <vt:lpstr>Calibri Light</vt:lpstr>
      <vt:lpstr>Tema do Office</vt:lpstr>
      <vt:lpstr>E-commerce de calçados</vt:lpstr>
      <vt:lpstr>Tecnologias do projeto</vt:lpstr>
      <vt:lpstr>Trello – 15/08/2023</vt:lpstr>
      <vt:lpstr>Tela inicial com os calçados</vt:lpstr>
      <vt:lpstr>Tela do produto selecionado para compra</vt:lpstr>
      <vt:lpstr>Carrinho de compras</vt:lpstr>
      <vt:lpstr>Formas de pagamento</vt:lpstr>
      <vt:lpstr>Formas de pagamento – Cadastro de cartão de crédito</vt:lpstr>
      <vt:lpstr>Meus pedidos e status da compra (Cliente)</vt:lpstr>
      <vt:lpstr>Solicitar devolução</vt:lpstr>
      <vt:lpstr>Pedidos e status da compra (Administrador)</vt:lpstr>
      <vt:lpstr>Pedidos e status da compra (Administrador)</vt:lpstr>
      <vt:lpstr>Trello - 22/08/2023</vt:lpstr>
      <vt:lpstr>Estrutura de código fonte</vt:lpstr>
      <vt:lpstr>Tela Inicial</vt:lpstr>
      <vt:lpstr>Tela do Produto</vt:lpstr>
      <vt:lpstr>Tela do carrinho de compras</vt:lpstr>
      <vt:lpstr>Tela das formas de pagamento</vt:lpstr>
      <vt:lpstr>Tela das formas de pagamento (Cupom)</vt:lpstr>
      <vt:lpstr>Tela das formas de pagamento (cartão de crédito)</vt:lpstr>
      <vt:lpstr>Tela das formas de pagamento (cartão criado</vt:lpstr>
      <vt:lpstr>Tela Meus pedidos e Status da Compra</vt:lpstr>
      <vt:lpstr>Tela para solicitar devolução </vt:lpstr>
      <vt:lpstr>Tela do Administrador</vt:lpstr>
      <vt:lpstr>Tela do Administrador</vt:lpstr>
      <vt:lpstr>Gerenciamento de Clientes </vt:lpstr>
      <vt:lpstr>Gerenciamento de Clientes (Cadastro)</vt:lpstr>
      <vt:lpstr>Gerenciamento de Clientes (Cliente cadastrado)</vt:lpstr>
      <vt:lpstr>Trello – 29/08/2023</vt:lpstr>
      <vt:lpstr>Trello – 29/08/2023</vt:lpstr>
      <vt:lpstr>Trello – 29/08/2023</vt:lpstr>
      <vt:lpstr>Trello – 29/08/2023</vt:lpstr>
      <vt:lpstr>Trello – 29/08/2023</vt:lpstr>
      <vt:lpstr>Trello – 29/08/2023</vt:lpstr>
      <vt:lpstr>Trello – 29/08/2023</vt:lpstr>
      <vt:lpstr>Trello – 29/08/2023</vt:lpstr>
      <vt:lpstr>Trello – 19/09/2023</vt:lpstr>
      <vt:lpstr>Estrutura do código</vt:lpstr>
      <vt:lpstr>Pagina Inicial</vt:lpstr>
      <vt:lpstr>Produto</vt:lpstr>
      <vt:lpstr>Carrinho de Compras</vt:lpstr>
      <vt:lpstr>Pagamento</vt:lpstr>
      <vt:lpstr>Trello 10/10/2023</vt:lpstr>
      <vt:lpstr>Trello 10/10/2023</vt:lpstr>
      <vt:lpstr>Trello 10/10/2023</vt:lpstr>
      <vt:lpstr>PRODUTOS</vt:lpstr>
      <vt:lpstr>CARRINHO</vt:lpstr>
      <vt:lpstr>PAGAMENTO</vt:lpstr>
      <vt:lpstr>MEUS PEDIDOS</vt:lpstr>
      <vt:lpstr>Trello 07/11/2023</vt:lpstr>
      <vt:lpstr>Trello 07/11/2023</vt:lpstr>
      <vt:lpstr>Trello 07/11/2023</vt:lpstr>
      <vt:lpstr>Trello 07/11/2023</vt:lpstr>
      <vt:lpstr>PRODUTOS</vt:lpstr>
      <vt:lpstr>CARRINHO</vt:lpstr>
      <vt:lpstr>PAGAMENTO</vt:lpstr>
      <vt:lpstr>LISTA DOS MEUS PEDIDOS</vt:lpstr>
      <vt:lpstr>MEUS PEDIDOS</vt:lpstr>
      <vt:lpstr>LISTA DOS MEUS PEDIDOS (ADMIN)</vt:lpstr>
      <vt:lpstr>MEU PEDIDO (ADMIN)</vt:lpstr>
      <vt:lpstr>Trello 14/11/2023</vt:lpstr>
      <vt:lpstr>Pagina Inicial</vt:lpstr>
      <vt:lpstr>Carrinho de compras</vt:lpstr>
      <vt:lpstr>PRODUTOS</vt:lpstr>
      <vt:lpstr>PAGAMENTO</vt:lpstr>
      <vt:lpstr>LISTA DOS MEUS PEDIDOS</vt:lpstr>
      <vt:lpstr>MEUS PEDIDOS</vt:lpstr>
      <vt:lpstr>Devolução do Pedido (Cliente)</vt:lpstr>
      <vt:lpstr>LISTA DOS MEUS PEDIDOS (ADMIN)</vt:lpstr>
      <vt:lpstr>MEU PEDIDO (ADMIN)</vt:lpstr>
      <vt:lpstr>Tela de Login</vt:lpstr>
      <vt:lpstr>Gráfico de Análise de Vendas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 de calçados</dc:title>
  <dc:creator>FATEC</dc:creator>
  <cp:lastModifiedBy>LUCAS FAUSTINI DE MELO</cp:lastModifiedBy>
  <cp:revision>29</cp:revision>
  <dcterms:created xsi:type="dcterms:W3CDTF">2023-08-08T23:47:58Z</dcterms:created>
  <dcterms:modified xsi:type="dcterms:W3CDTF">2024-08-26T12:56:42Z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0x0101000592FF2DA7AE6C4A9DCE3F64F1D87432</vt:lpwstr>
  </property>
</Properties>
</file>

<file path=docProps/thumbnail.jpeg>
</file>